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2" r:id="rId5"/>
    <p:sldId id="296" r:id="rId6"/>
    <p:sldId id="297" r:id="rId7"/>
    <p:sldId id="298" r:id="rId8"/>
    <p:sldId id="303" r:id="rId9"/>
    <p:sldId id="299" r:id="rId10"/>
    <p:sldId id="300" r:id="rId11"/>
    <p:sldId id="301" r:id="rId12"/>
    <p:sldId id="302" r:id="rId13"/>
    <p:sldId id="288" r:id="rId14"/>
    <p:sldId id="289" r:id="rId15"/>
    <p:sldId id="30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9C3CF5-56EB-42D6-A6F1-45458F929552}" v="13" dt="2023-03-10T19:36:13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flores" userId="b321b02c95bc7c2f" providerId="LiveId" clId="{2D9C3CF5-56EB-42D6-A6F1-45458F929552}"/>
    <pc:docChg chg="custSel addSld delSld modSld">
      <pc:chgData name="stephanie flores" userId="b321b02c95bc7c2f" providerId="LiveId" clId="{2D9C3CF5-56EB-42D6-A6F1-45458F929552}" dt="2023-03-14T18:22:29.919" v="1153" actId="120"/>
      <pc:docMkLst>
        <pc:docMk/>
      </pc:docMkLst>
      <pc:sldChg chg="del">
        <pc:chgData name="stephanie flores" userId="b321b02c95bc7c2f" providerId="LiveId" clId="{2D9C3CF5-56EB-42D6-A6F1-45458F929552}" dt="2023-03-10T18:36:38.065" v="122" actId="47"/>
        <pc:sldMkLst>
          <pc:docMk/>
          <pc:sldMk cId="2478079616" sldId="277"/>
        </pc:sldMkLst>
      </pc:sldChg>
      <pc:sldChg chg="del">
        <pc:chgData name="stephanie flores" userId="b321b02c95bc7c2f" providerId="LiveId" clId="{2D9C3CF5-56EB-42D6-A6F1-45458F929552}" dt="2023-03-10T18:36:31.299" v="120" actId="47"/>
        <pc:sldMkLst>
          <pc:docMk/>
          <pc:sldMk cId="1640288181" sldId="278"/>
        </pc:sldMkLst>
      </pc:sldChg>
      <pc:sldChg chg="del">
        <pc:chgData name="stephanie flores" userId="b321b02c95bc7c2f" providerId="LiveId" clId="{2D9C3CF5-56EB-42D6-A6F1-45458F929552}" dt="2023-03-10T18:36:33.682" v="121" actId="47"/>
        <pc:sldMkLst>
          <pc:docMk/>
          <pc:sldMk cId="1246021298" sldId="279"/>
        </pc:sldMkLst>
      </pc:sldChg>
      <pc:sldChg chg="del">
        <pc:chgData name="stephanie flores" userId="b321b02c95bc7c2f" providerId="LiveId" clId="{2D9C3CF5-56EB-42D6-A6F1-45458F929552}" dt="2023-03-10T18:36:48.861" v="123" actId="47"/>
        <pc:sldMkLst>
          <pc:docMk/>
          <pc:sldMk cId="2107888131" sldId="281"/>
        </pc:sldMkLst>
      </pc:sldChg>
      <pc:sldChg chg="del">
        <pc:chgData name="stephanie flores" userId="b321b02c95bc7c2f" providerId="LiveId" clId="{2D9C3CF5-56EB-42D6-A6F1-45458F929552}" dt="2023-03-10T18:36:50.030" v="124" actId="47"/>
        <pc:sldMkLst>
          <pc:docMk/>
          <pc:sldMk cId="3157109385" sldId="282"/>
        </pc:sldMkLst>
      </pc:sldChg>
      <pc:sldChg chg="del">
        <pc:chgData name="stephanie flores" userId="b321b02c95bc7c2f" providerId="LiveId" clId="{2D9C3CF5-56EB-42D6-A6F1-45458F929552}" dt="2023-03-10T18:36:52.973" v="125" actId="47"/>
        <pc:sldMkLst>
          <pc:docMk/>
          <pc:sldMk cId="2517140333" sldId="283"/>
        </pc:sldMkLst>
      </pc:sldChg>
      <pc:sldChg chg="del">
        <pc:chgData name="stephanie flores" userId="b321b02c95bc7c2f" providerId="LiveId" clId="{2D9C3CF5-56EB-42D6-A6F1-45458F929552}" dt="2023-03-10T18:36:54.145" v="126" actId="47"/>
        <pc:sldMkLst>
          <pc:docMk/>
          <pc:sldMk cId="2624021206" sldId="284"/>
        </pc:sldMkLst>
      </pc:sldChg>
      <pc:sldChg chg="del">
        <pc:chgData name="stephanie flores" userId="b321b02c95bc7c2f" providerId="LiveId" clId="{2D9C3CF5-56EB-42D6-A6F1-45458F929552}" dt="2023-03-10T18:36:57.155" v="127" actId="47"/>
        <pc:sldMkLst>
          <pc:docMk/>
          <pc:sldMk cId="3760906987" sldId="285"/>
        </pc:sldMkLst>
      </pc:sldChg>
      <pc:sldChg chg="addSp delSp modSp mod">
        <pc:chgData name="stephanie flores" userId="b321b02c95bc7c2f" providerId="LiveId" clId="{2D9C3CF5-56EB-42D6-A6F1-45458F929552}" dt="2023-03-10T19:33:33.920" v="1112" actId="255"/>
        <pc:sldMkLst>
          <pc:docMk/>
          <pc:sldMk cId="4157533387" sldId="288"/>
        </pc:sldMkLst>
        <pc:spChg chg="add del mod">
          <ac:chgData name="stephanie flores" userId="b321b02c95bc7c2f" providerId="LiveId" clId="{2D9C3CF5-56EB-42D6-A6F1-45458F929552}" dt="2023-03-10T18:57:36.180" v="304" actId="931"/>
          <ac:spMkLst>
            <pc:docMk/>
            <pc:sldMk cId="4157533387" sldId="288"/>
            <ac:spMk id="3" creationId="{EBAFDBD2-4B55-B7D0-D0AC-90F87B55FE3D}"/>
          </ac:spMkLst>
        </pc:spChg>
        <pc:spChg chg="del">
          <ac:chgData name="stephanie flores" userId="b321b02c95bc7c2f" providerId="LiveId" clId="{2D9C3CF5-56EB-42D6-A6F1-45458F929552}" dt="2023-03-10T18:52:35.500" v="302" actId="478"/>
          <ac:spMkLst>
            <pc:docMk/>
            <pc:sldMk cId="4157533387" sldId="288"/>
            <ac:spMk id="4" creationId="{B7838384-8691-DBBE-0A1A-DAFAC40B948F}"/>
          </ac:spMkLst>
        </pc:spChg>
        <pc:spChg chg="mod">
          <ac:chgData name="stephanie flores" userId="b321b02c95bc7c2f" providerId="LiveId" clId="{2D9C3CF5-56EB-42D6-A6F1-45458F929552}" dt="2023-03-10T19:29:44.033" v="967" actId="20577"/>
          <ac:spMkLst>
            <pc:docMk/>
            <pc:sldMk cId="4157533387" sldId="288"/>
            <ac:spMk id="6" creationId="{4EFA9173-F892-5C7D-99AF-4C5FFB1532B4}"/>
          </ac:spMkLst>
        </pc:spChg>
        <pc:spChg chg="add del mod">
          <ac:chgData name="stephanie flores" userId="b321b02c95bc7c2f" providerId="LiveId" clId="{2D9C3CF5-56EB-42D6-A6F1-45458F929552}" dt="2023-03-10T18:58:16.063" v="308" actId="931"/>
          <ac:spMkLst>
            <pc:docMk/>
            <pc:sldMk cId="4157533387" sldId="288"/>
            <ac:spMk id="10" creationId="{55F99F92-F39E-1FE3-0006-0886FA2A22B7}"/>
          </ac:spMkLst>
        </pc:spChg>
        <pc:spChg chg="mod">
          <ac:chgData name="stephanie flores" userId="b321b02c95bc7c2f" providerId="LiveId" clId="{2D9C3CF5-56EB-42D6-A6F1-45458F929552}" dt="2023-03-10T19:33:33.920" v="1112" actId="255"/>
          <ac:spMkLst>
            <pc:docMk/>
            <pc:sldMk cId="4157533387" sldId="288"/>
            <ac:spMk id="29" creationId="{52FD53DB-CD39-2575-F8BA-63488E81091E}"/>
          </ac:spMkLst>
        </pc:spChg>
        <pc:picChg chg="add del mod">
          <ac:chgData name="stephanie flores" userId="b321b02c95bc7c2f" providerId="LiveId" clId="{2D9C3CF5-56EB-42D6-A6F1-45458F929552}" dt="2023-03-10T18:57:39.980" v="307" actId="478"/>
          <ac:picMkLst>
            <pc:docMk/>
            <pc:sldMk cId="4157533387" sldId="288"/>
            <ac:picMk id="7" creationId="{775E6120-43D7-55E8-48C6-8BAA2FF1A52B}"/>
          </ac:picMkLst>
        </pc:picChg>
        <pc:picChg chg="add mod">
          <ac:chgData name="stephanie flores" userId="b321b02c95bc7c2f" providerId="LiveId" clId="{2D9C3CF5-56EB-42D6-A6F1-45458F929552}" dt="2023-03-10T18:58:17.570" v="310" actId="962"/>
          <ac:picMkLst>
            <pc:docMk/>
            <pc:sldMk cId="4157533387" sldId="288"/>
            <ac:picMk id="12" creationId="{431C7E6C-8FCA-05AA-830E-E976A7E1AE8E}"/>
          </ac:picMkLst>
        </pc:picChg>
        <pc:picChg chg="del">
          <ac:chgData name="stephanie flores" userId="b321b02c95bc7c2f" providerId="LiveId" clId="{2D9C3CF5-56EB-42D6-A6F1-45458F929552}" dt="2023-03-10T18:57:28.314" v="303" actId="478"/>
          <ac:picMkLst>
            <pc:docMk/>
            <pc:sldMk cId="4157533387" sldId="288"/>
            <ac:picMk id="38" creationId="{4162880A-4A88-ED9F-357E-65638ED8BB0C}"/>
          </ac:picMkLst>
        </pc:picChg>
      </pc:sldChg>
      <pc:sldChg chg="addSp delSp modSp mod">
        <pc:chgData name="stephanie flores" userId="b321b02c95bc7c2f" providerId="LiveId" clId="{2D9C3CF5-56EB-42D6-A6F1-45458F929552}" dt="2023-03-10T18:44:51.363" v="239" actId="20577"/>
        <pc:sldMkLst>
          <pc:docMk/>
          <pc:sldMk cId="529279411" sldId="289"/>
        </pc:sldMkLst>
        <pc:spChg chg="add del mod">
          <ac:chgData name="stephanie flores" userId="b321b02c95bc7c2f" providerId="LiveId" clId="{2D9C3CF5-56EB-42D6-A6F1-45458F929552}" dt="2023-03-10T18:42:38.823" v="132" actId="931"/>
          <ac:spMkLst>
            <pc:docMk/>
            <pc:sldMk cId="529279411" sldId="289"/>
            <ac:spMk id="3" creationId="{9219E170-C1A9-6117-9A60-E277A9E15986}"/>
          </ac:spMkLst>
        </pc:spChg>
        <pc:spChg chg="add del mod">
          <ac:chgData name="stephanie flores" userId="b321b02c95bc7c2f" providerId="LiveId" clId="{2D9C3CF5-56EB-42D6-A6F1-45458F929552}" dt="2023-03-10T18:42:46.958" v="135" actId="931"/>
          <ac:spMkLst>
            <pc:docMk/>
            <pc:sldMk cId="529279411" sldId="289"/>
            <ac:spMk id="5" creationId="{0268AF86-76BB-A7A2-74DF-228201FAB0B8}"/>
          </ac:spMkLst>
        </pc:spChg>
        <pc:spChg chg="add del mod">
          <ac:chgData name="stephanie flores" userId="b321b02c95bc7c2f" providerId="LiveId" clId="{2D9C3CF5-56EB-42D6-A6F1-45458F929552}" dt="2023-03-10T18:42:56.843" v="138" actId="931"/>
          <ac:spMkLst>
            <pc:docMk/>
            <pc:sldMk cId="529279411" sldId="289"/>
            <ac:spMk id="7" creationId="{96A8B935-20F6-0D41-7C5D-B1505DD21509}"/>
          </ac:spMkLst>
        </pc:spChg>
        <pc:spChg chg="add del mod">
          <ac:chgData name="stephanie flores" userId="b321b02c95bc7c2f" providerId="LiveId" clId="{2D9C3CF5-56EB-42D6-A6F1-45458F929552}" dt="2023-03-10T18:43:07.642" v="141" actId="931"/>
          <ac:spMkLst>
            <pc:docMk/>
            <pc:sldMk cId="529279411" sldId="289"/>
            <ac:spMk id="9" creationId="{DA939A08-C8DD-0663-32D7-3911509B1D74}"/>
          </ac:spMkLst>
        </pc:spChg>
        <pc:spChg chg="mod">
          <ac:chgData name="stephanie flores" userId="b321b02c95bc7c2f" providerId="LiveId" clId="{2D9C3CF5-56EB-42D6-A6F1-45458F929552}" dt="2023-03-10T18:44:51.363" v="239" actId="20577"/>
          <ac:spMkLst>
            <pc:docMk/>
            <pc:sldMk cId="529279411" sldId="289"/>
            <ac:spMk id="25" creationId="{B993E4D5-4AD0-4740-096D-6822944C8FF6}"/>
          </ac:spMkLst>
        </pc:spChg>
        <pc:picChg chg="add mod">
          <ac:chgData name="stephanie flores" userId="b321b02c95bc7c2f" providerId="LiveId" clId="{2D9C3CF5-56EB-42D6-A6F1-45458F929552}" dt="2023-03-10T18:42:40.520" v="134" actId="962"/>
          <ac:picMkLst>
            <pc:docMk/>
            <pc:sldMk cId="529279411" sldId="289"/>
            <ac:picMk id="11" creationId="{62E0201F-C69C-C349-E4DE-4A533B1FE301}"/>
          </ac:picMkLst>
        </pc:picChg>
        <pc:picChg chg="add mod">
          <ac:chgData name="stephanie flores" userId="b321b02c95bc7c2f" providerId="LiveId" clId="{2D9C3CF5-56EB-42D6-A6F1-45458F929552}" dt="2023-03-10T18:42:47.851" v="137" actId="962"/>
          <ac:picMkLst>
            <pc:docMk/>
            <pc:sldMk cId="529279411" sldId="289"/>
            <ac:picMk id="13" creationId="{672F1745-49A4-D058-5119-498B38BD6AB5}"/>
          </ac:picMkLst>
        </pc:picChg>
        <pc:picChg chg="del">
          <ac:chgData name="stephanie flores" userId="b321b02c95bc7c2f" providerId="LiveId" clId="{2D9C3CF5-56EB-42D6-A6F1-45458F929552}" dt="2023-03-10T18:37:21.646" v="128" actId="478"/>
          <ac:picMkLst>
            <pc:docMk/>
            <pc:sldMk cId="529279411" sldId="289"/>
            <ac:picMk id="14" creationId="{496155F4-61B2-441D-9F16-788866450DA2}"/>
          </ac:picMkLst>
        </pc:picChg>
        <pc:picChg chg="del">
          <ac:chgData name="stephanie flores" userId="b321b02c95bc7c2f" providerId="LiveId" clId="{2D9C3CF5-56EB-42D6-A6F1-45458F929552}" dt="2023-03-10T18:37:40.555" v="129" actId="478"/>
          <ac:picMkLst>
            <pc:docMk/>
            <pc:sldMk cId="529279411" sldId="289"/>
            <ac:picMk id="16" creationId="{BCD5762E-DD49-42B3-9CA8-46A4AD7193E2}"/>
          </ac:picMkLst>
        </pc:picChg>
        <pc:picChg chg="add mod">
          <ac:chgData name="stephanie flores" userId="b321b02c95bc7c2f" providerId="LiveId" clId="{2D9C3CF5-56EB-42D6-A6F1-45458F929552}" dt="2023-03-10T18:42:58.658" v="140" actId="962"/>
          <ac:picMkLst>
            <pc:docMk/>
            <pc:sldMk cId="529279411" sldId="289"/>
            <ac:picMk id="17" creationId="{C6CF2607-35A5-26D1-8ED7-430C049E9DD1}"/>
          </ac:picMkLst>
        </pc:picChg>
        <pc:picChg chg="del">
          <ac:chgData name="stephanie flores" userId="b321b02c95bc7c2f" providerId="LiveId" clId="{2D9C3CF5-56EB-42D6-A6F1-45458F929552}" dt="2023-03-10T18:37:42.832" v="130" actId="478"/>
          <ac:picMkLst>
            <pc:docMk/>
            <pc:sldMk cId="529279411" sldId="289"/>
            <ac:picMk id="18" creationId="{1051CD21-1408-4D13-BF0B-0D7013AD2D0C}"/>
          </ac:picMkLst>
        </pc:picChg>
        <pc:picChg chg="add mod">
          <ac:chgData name="stephanie flores" userId="b321b02c95bc7c2f" providerId="LiveId" clId="{2D9C3CF5-56EB-42D6-A6F1-45458F929552}" dt="2023-03-10T18:43:09.050" v="143" actId="962"/>
          <ac:picMkLst>
            <pc:docMk/>
            <pc:sldMk cId="529279411" sldId="289"/>
            <ac:picMk id="20" creationId="{67847BFE-75DE-8796-038C-2814E8C0A19B}"/>
          </ac:picMkLst>
        </pc:picChg>
        <pc:picChg chg="del">
          <ac:chgData name="stephanie flores" userId="b321b02c95bc7c2f" providerId="LiveId" clId="{2D9C3CF5-56EB-42D6-A6F1-45458F929552}" dt="2023-03-10T18:37:45.086" v="131" actId="478"/>
          <ac:picMkLst>
            <pc:docMk/>
            <pc:sldMk cId="529279411" sldId="289"/>
            <ac:picMk id="28" creationId="{B746A775-E65C-70F6-9DB4-E51F7F2DAECE}"/>
          </ac:picMkLst>
        </pc:picChg>
      </pc:sldChg>
      <pc:sldChg chg="del">
        <pc:chgData name="stephanie flores" userId="b321b02c95bc7c2f" providerId="LiveId" clId="{2D9C3CF5-56EB-42D6-A6F1-45458F929552}" dt="2023-03-10T18:45:13.889" v="241" actId="47"/>
        <pc:sldMkLst>
          <pc:docMk/>
          <pc:sldMk cId="4182148033" sldId="293"/>
        </pc:sldMkLst>
      </pc:sldChg>
      <pc:sldChg chg="del">
        <pc:chgData name="stephanie flores" userId="b321b02c95bc7c2f" providerId="LiveId" clId="{2D9C3CF5-56EB-42D6-A6F1-45458F929552}" dt="2023-03-10T18:45:08.258" v="240" actId="2696"/>
        <pc:sldMkLst>
          <pc:docMk/>
          <pc:sldMk cId="32955924" sldId="294"/>
        </pc:sldMkLst>
      </pc:sldChg>
      <pc:sldChg chg="modSp del mod">
        <pc:chgData name="stephanie flores" userId="b321b02c95bc7c2f" providerId="LiveId" clId="{2D9C3CF5-56EB-42D6-A6F1-45458F929552}" dt="2023-03-10T18:52:20.157" v="299" actId="47"/>
        <pc:sldMkLst>
          <pc:docMk/>
          <pc:sldMk cId="2519727083" sldId="295"/>
        </pc:sldMkLst>
        <pc:spChg chg="mod">
          <ac:chgData name="stephanie flores" userId="b321b02c95bc7c2f" providerId="LiveId" clId="{2D9C3CF5-56EB-42D6-A6F1-45458F929552}" dt="2023-03-10T18:52:11.378" v="298" actId="20577"/>
          <ac:spMkLst>
            <pc:docMk/>
            <pc:sldMk cId="2519727083" sldId="295"/>
            <ac:spMk id="8" creationId="{721E73BA-53B9-C0C1-476A-00736A64AB79}"/>
          </ac:spMkLst>
        </pc:spChg>
      </pc:sldChg>
      <pc:sldChg chg="modSp mod">
        <pc:chgData name="stephanie flores" userId="b321b02c95bc7c2f" providerId="LiveId" clId="{2D9C3CF5-56EB-42D6-A6F1-45458F929552}" dt="2023-03-14T18:22:01.648" v="1152" actId="120"/>
        <pc:sldMkLst>
          <pc:docMk/>
          <pc:sldMk cId="1102848525" sldId="299"/>
        </pc:sldMkLst>
        <pc:spChg chg="mod">
          <ac:chgData name="stephanie flores" userId="b321b02c95bc7c2f" providerId="LiveId" clId="{2D9C3CF5-56EB-42D6-A6F1-45458F929552}" dt="2023-03-10T18:34:15.419" v="115" actId="113"/>
          <ac:spMkLst>
            <pc:docMk/>
            <pc:sldMk cId="1102848525" sldId="299"/>
            <ac:spMk id="9" creationId="{1D93046A-FF8A-336B-771C-E2D4A1802975}"/>
          </ac:spMkLst>
        </pc:spChg>
        <pc:spChg chg="mod">
          <ac:chgData name="stephanie flores" userId="b321b02c95bc7c2f" providerId="LiveId" clId="{2D9C3CF5-56EB-42D6-A6F1-45458F929552}" dt="2023-03-14T18:22:01.648" v="1152" actId="120"/>
          <ac:spMkLst>
            <pc:docMk/>
            <pc:sldMk cId="1102848525" sldId="299"/>
            <ac:spMk id="10" creationId="{C785DB67-50B1-27A3-3A40-9636C1710EB9}"/>
          </ac:spMkLst>
        </pc:spChg>
        <pc:picChg chg="mod">
          <ac:chgData name="stephanie flores" userId="b321b02c95bc7c2f" providerId="LiveId" clId="{2D9C3CF5-56EB-42D6-A6F1-45458F929552}" dt="2023-03-10T18:34:30.216" v="117" actId="1076"/>
          <ac:picMkLst>
            <pc:docMk/>
            <pc:sldMk cId="1102848525" sldId="299"/>
            <ac:picMk id="4" creationId="{74780C17-7314-7DE5-2880-10E7186B5D5D}"/>
          </ac:picMkLst>
        </pc:picChg>
        <pc:picChg chg="mod">
          <ac:chgData name="stephanie flores" userId="b321b02c95bc7c2f" providerId="LiveId" clId="{2D9C3CF5-56EB-42D6-A6F1-45458F929552}" dt="2023-03-10T18:34:25.836" v="116" actId="14100"/>
          <ac:picMkLst>
            <pc:docMk/>
            <pc:sldMk cId="1102848525" sldId="299"/>
            <ac:picMk id="12" creationId="{68422CAE-0C42-9D37-6D96-087AD2BB62E9}"/>
          </ac:picMkLst>
        </pc:picChg>
      </pc:sldChg>
      <pc:sldChg chg="addSp delSp modSp new mod">
        <pc:chgData name="stephanie flores" userId="b321b02c95bc7c2f" providerId="LiveId" clId="{2D9C3CF5-56EB-42D6-A6F1-45458F929552}" dt="2023-03-14T18:22:29.919" v="1153" actId="120"/>
        <pc:sldMkLst>
          <pc:docMk/>
          <pc:sldMk cId="2390031261" sldId="301"/>
        </pc:sldMkLst>
        <pc:spChg chg="mod">
          <ac:chgData name="stephanie flores" userId="b321b02c95bc7c2f" providerId="LiveId" clId="{2D9C3CF5-56EB-42D6-A6F1-45458F929552}" dt="2023-03-10T18:33:35.877" v="114" actId="1076"/>
          <ac:spMkLst>
            <pc:docMk/>
            <pc:sldMk cId="2390031261" sldId="301"/>
            <ac:spMk id="2" creationId="{5351E195-A3F9-8DC8-3870-64D62EB6D68D}"/>
          </ac:spMkLst>
        </pc:spChg>
        <pc:spChg chg="del mod">
          <ac:chgData name="stephanie flores" userId="b321b02c95bc7c2f" providerId="LiveId" clId="{2D9C3CF5-56EB-42D6-A6F1-45458F929552}" dt="2023-03-09T18:34:09.617" v="4" actId="478"/>
          <ac:spMkLst>
            <pc:docMk/>
            <pc:sldMk cId="2390031261" sldId="301"/>
            <ac:spMk id="3" creationId="{699AB118-0D84-6DAA-486E-28A8C7F573A1}"/>
          </ac:spMkLst>
        </pc:spChg>
        <pc:spChg chg="del">
          <ac:chgData name="stephanie flores" userId="b321b02c95bc7c2f" providerId="LiveId" clId="{2D9C3CF5-56EB-42D6-A6F1-45458F929552}" dt="2023-03-09T18:34:13.075" v="5" actId="478"/>
          <ac:spMkLst>
            <pc:docMk/>
            <pc:sldMk cId="2390031261" sldId="301"/>
            <ac:spMk id="4" creationId="{D63BC2E7-C143-5959-1D9E-29241779B1A7}"/>
          </ac:spMkLst>
        </pc:spChg>
        <pc:spChg chg="add mod">
          <ac:chgData name="stephanie flores" userId="b321b02c95bc7c2f" providerId="LiveId" clId="{2D9C3CF5-56EB-42D6-A6F1-45458F929552}" dt="2023-03-09T18:34:48.135" v="6"/>
          <ac:spMkLst>
            <pc:docMk/>
            <pc:sldMk cId="2390031261" sldId="301"/>
            <ac:spMk id="5" creationId="{EFAF2A76-F2B7-12C3-AE72-91C44204C830}"/>
          </ac:spMkLst>
        </pc:spChg>
        <pc:spChg chg="add mod">
          <ac:chgData name="stephanie flores" userId="b321b02c95bc7c2f" providerId="LiveId" clId="{2D9C3CF5-56EB-42D6-A6F1-45458F929552}" dt="2023-03-14T18:22:29.919" v="1153" actId="120"/>
          <ac:spMkLst>
            <pc:docMk/>
            <pc:sldMk cId="2390031261" sldId="301"/>
            <ac:spMk id="8" creationId="{0CCAD70C-7EF2-178A-7A7C-04023684DD03}"/>
          </ac:spMkLst>
        </pc:spChg>
        <pc:picChg chg="add mod">
          <ac:chgData name="stephanie flores" userId="b321b02c95bc7c2f" providerId="LiveId" clId="{2D9C3CF5-56EB-42D6-A6F1-45458F929552}" dt="2023-03-09T19:43:36.144" v="11" actId="1076"/>
          <ac:picMkLst>
            <pc:docMk/>
            <pc:sldMk cId="2390031261" sldId="301"/>
            <ac:picMk id="7" creationId="{38316027-AA13-7C39-02CB-3098BEA0E611}"/>
          </ac:picMkLst>
        </pc:picChg>
      </pc:sldChg>
      <pc:sldChg chg="addSp delSp modSp new mod">
        <pc:chgData name="stephanie flores" userId="b321b02c95bc7c2f" providerId="LiveId" clId="{2D9C3CF5-56EB-42D6-A6F1-45458F929552}" dt="2023-03-10T18:35:43.382" v="119"/>
        <pc:sldMkLst>
          <pc:docMk/>
          <pc:sldMk cId="3787641436" sldId="302"/>
        </pc:sldMkLst>
        <pc:spChg chg="mod">
          <ac:chgData name="stephanie flores" userId="b321b02c95bc7c2f" providerId="LiveId" clId="{2D9C3CF5-56EB-42D6-A6F1-45458F929552}" dt="2023-03-10T18:33:28.635" v="113" actId="1076"/>
          <ac:spMkLst>
            <pc:docMk/>
            <pc:sldMk cId="3787641436" sldId="302"/>
            <ac:spMk id="2" creationId="{25438F79-A1B7-1010-297A-D23DCBA3BB46}"/>
          </ac:spMkLst>
        </pc:spChg>
        <pc:spChg chg="del">
          <ac:chgData name="stephanie flores" userId="b321b02c95bc7c2f" providerId="LiveId" clId="{2D9C3CF5-56EB-42D6-A6F1-45458F929552}" dt="2023-03-10T18:32:09.035" v="105" actId="478"/>
          <ac:spMkLst>
            <pc:docMk/>
            <pc:sldMk cId="3787641436" sldId="302"/>
            <ac:spMk id="3" creationId="{F1C9195E-EA9B-1A5D-059B-D80A97F3F893}"/>
          </ac:spMkLst>
        </pc:spChg>
        <pc:spChg chg="del">
          <ac:chgData name="stephanie flores" userId="b321b02c95bc7c2f" providerId="LiveId" clId="{2D9C3CF5-56EB-42D6-A6F1-45458F929552}" dt="2023-03-10T18:32:26.981" v="109" actId="478"/>
          <ac:spMkLst>
            <pc:docMk/>
            <pc:sldMk cId="3787641436" sldId="302"/>
            <ac:spMk id="4" creationId="{6912647D-FFB5-C51F-73AF-B9EC19D31331}"/>
          </ac:spMkLst>
        </pc:spChg>
        <pc:spChg chg="add mod">
          <ac:chgData name="stephanie flores" userId="b321b02c95bc7c2f" providerId="LiveId" clId="{2D9C3CF5-56EB-42D6-A6F1-45458F929552}" dt="2023-03-10T18:35:43.382" v="119"/>
          <ac:spMkLst>
            <pc:docMk/>
            <pc:sldMk cId="3787641436" sldId="302"/>
            <ac:spMk id="7" creationId="{ECDDD73D-E63E-BBC4-8771-78DA17A04163}"/>
          </ac:spMkLst>
        </pc:spChg>
        <pc:picChg chg="add mod">
          <ac:chgData name="stephanie flores" userId="b321b02c95bc7c2f" providerId="LiveId" clId="{2D9C3CF5-56EB-42D6-A6F1-45458F929552}" dt="2023-03-10T18:33:23.870" v="112" actId="1076"/>
          <ac:picMkLst>
            <pc:docMk/>
            <pc:sldMk cId="3787641436" sldId="302"/>
            <ac:picMk id="6" creationId="{E46017E8-B780-1F41-3AED-402CA3C21DF2}"/>
          </ac:picMkLst>
        </pc:picChg>
      </pc:sldChg>
      <pc:sldChg chg="addSp delSp modSp new mod">
        <pc:chgData name="stephanie flores" userId="b321b02c95bc7c2f" providerId="LiveId" clId="{2D9C3CF5-56EB-42D6-A6F1-45458F929552}" dt="2023-03-10T19:25:30.102" v="661" actId="20577"/>
        <pc:sldMkLst>
          <pc:docMk/>
          <pc:sldMk cId="3545354570" sldId="303"/>
        </pc:sldMkLst>
        <pc:spChg chg="del">
          <ac:chgData name="stephanie flores" userId="b321b02c95bc7c2f" providerId="LiveId" clId="{2D9C3CF5-56EB-42D6-A6F1-45458F929552}" dt="2023-03-10T19:22:07.988" v="638" actId="478"/>
          <ac:spMkLst>
            <pc:docMk/>
            <pc:sldMk cId="3545354570" sldId="303"/>
            <ac:spMk id="2" creationId="{9524AFB8-5D01-73DC-3AFB-6BE225B5D234}"/>
          </ac:spMkLst>
        </pc:spChg>
        <pc:spChg chg="del">
          <ac:chgData name="stephanie flores" userId="b321b02c95bc7c2f" providerId="LiveId" clId="{2D9C3CF5-56EB-42D6-A6F1-45458F929552}" dt="2023-03-10T19:22:10.787" v="639" actId="478"/>
          <ac:spMkLst>
            <pc:docMk/>
            <pc:sldMk cId="3545354570" sldId="303"/>
            <ac:spMk id="3" creationId="{5D633BEC-3467-1975-CD9A-165620428795}"/>
          </ac:spMkLst>
        </pc:spChg>
        <pc:spChg chg="del">
          <ac:chgData name="stephanie flores" userId="b321b02c95bc7c2f" providerId="LiveId" clId="{2D9C3CF5-56EB-42D6-A6F1-45458F929552}" dt="2023-03-10T19:22:16.778" v="640" actId="478"/>
          <ac:spMkLst>
            <pc:docMk/>
            <pc:sldMk cId="3545354570" sldId="303"/>
            <ac:spMk id="4" creationId="{323A3B81-23D0-265E-FEBA-9C6A23BF19F0}"/>
          </ac:spMkLst>
        </pc:spChg>
        <pc:spChg chg="add mod">
          <ac:chgData name="stephanie flores" userId="b321b02c95bc7c2f" providerId="LiveId" clId="{2D9C3CF5-56EB-42D6-A6F1-45458F929552}" dt="2023-03-10T19:22:28.996" v="641"/>
          <ac:spMkLst>
            <pc:docMk/>
            <pc:sldMk cId="3545354570" sldId="303"/>
            <ac:spMk id="5" creationId="{AF9E7207-2F9D-8674-56D6-7E60D3A123A4}"/>
          </ac:spMkLst>
        </pc:spChg>
        <pc:spChg chg="add mod">
          <ac:chgData name="stephanie flores" userId="b321b02c95bc7c2f" providerId="LiveId" clId="{2D9C3CF5-56EB-42D6-A6F1-45458F929552}" dt="2023-03-10T19:25:30.102" v="661" actId="20577"/>
          <ac:spMkLst>
            <pc:docMk/>
            <pc:sldMk cId="3545354570" sldId="303"/>
            <ac:spMk id="8" creationId="{4AB0BD68-782F-1F4E-1F80-B5796D4D12F3}"/>
          </ac:spMkLst>
        </pc:spChg>
        <pc:picChg chg="add mod">
          <ac:chgData name="stephanie flores" userId="b321b02c95bc7c2f" providerId="LiveId" clId="{2D9C3CF5-56EB-42D6-A6F1-45458F929552}" dt="2023-03-10T19:25:15.440" v="654" actId="1076"/>
          <ac:picMkLst>
            <pc:docMk/>
            <pc:sldMk cId="3545354570" sldId="303"/>
            <ac:picMk id="7" creationId="{2E6681C9-1E61-CD9E-D6E3-00FDF7DDBDEC}"/>
          </ac:picMkLst>
        </pc:picChg>
      </pc:sldChg>
      <pc:sldChg chg="addSp delSp modSp add mod">
        <pc:chgData name="stephanie flores" userId="b321b02c95bc7c2f" providerId="LiveId" clId="{2D9C3CF5-56EB-42D6-A6F1-45458F929552}" dt="2023-03-10T19:48:01.117" v="1149" actId="20577"/>
        <pc:sldMkLst>
          <pc:docMk/>
          <pc:sldMk cId="680369222" sldId="304"/>
        </pc:sldMkLst>
        <pc:spChg chg="mod">
          <ac:chgData name="stephanie flores" userId="b321b02c95bc7c2f" providerId="LiveId" clId="{2D9C3CF5-56EB-42D6-A6F1-45458F929552}" dt="2023-03-10T19:36:05.510" v="1130" actId="1076"/>
          <ac:spMkLst>
            <pc:docMk/>
            <pc:sldMk cId="680369222" sldId="304"/>
            <ac:spMk id="2" creationId="{25438F79-A1B7-1010-297A-D23DCBA3BB46}"/>
          </ac:spMkLst>
        </pc:spChg>
        <pc:spChg chg="add mod">
          <ac:chgData name="stephanie flores" userId="b321b02c95bc7c2f" providerId="LiveId" clId="{2D9C3CF5-56EB-42D6-A6F1-45458F929552}" dt="2023-03-10T19:48:01.117" v="1149" actId="20577"/>
          <ac:spMkLst>
            <pc:docMk/>
            <pc:sldMk cId="680369222" sldId="304"/>
            <ac:spMk id="3" creationId="{05D3278D-24A3-5853-55DA-15F47024D93F}"/>
          </ac:spMkLst>
        </pc:spChg>
        <pc:picChg chg="del">
          <ac:chgData name="stephanie flores" userId="b321b02c95bc7c2f" providerId="LiveId" clId="{2D9C3CF5-56EB-42D6-A6F1-45458F929552}" dt="2023-03-10T19:34:51.550" v="1116" actId="478"/>
          <ac:picMkLst>
            <pc:docMk/>
            <pc:sldMk cId="680369222" sldId="304"/>
            <ac:picMk id="6" creationId="{E46017E8-B780-1F41-3AED-402CA3C21DF2}"/>
          </ac:picMkLst>
        </pc:picChg>
      </pc:sldChg>
      <pc:sldChg chg="new del">
        <pc:chgData name="stephanie flores" userId="b321b02c95bc7c2f" providerId="LiveId" clId="{2D9C3CF5-56EB-42D6-A6F1-45458F929552}" dt="2023-03-10T19:34:38.915" v="1114" actId="47"/>
        <pc:sldMkLst>
          <pc:docMk/>
          <pc:sldMk cId="1271223470" sldId="3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6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77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9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72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tephanie.burns/viz/AvgRentalDuration/Sheet1" TargetMode="External"/><Relationship Id="rId2" Type="http://schemas.openxmlformats.org/officeDocument/2006/relationships/hyperlink" Target="https://public.tableau.com/app/profile/stephanie.burns/viz/3_10RevenuebyGenre/Sheet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ublic.tableau.com/app/profile/stephanie.burns/viz/3_10SalesbyCountry/Sheet1" TargetMode="External"/><Relationship Id="rId5" Type="http://schemas.openxmlformats.org/officeDocument/2006/relationships/hyperlink" Target="https://public.tableau.com/app/profile/stephanie.burns/viz/3_10TopLifetimeCustomers/Sheet1" TargetMode="External"/><Relationship Id="rId4" Type="http://schemas.openxmlformats.org/officeDocument/2006/relationships/hyperlink" Target="https://public.tableau.com/app/profile/stephanie.burns/viz/NumberofCustomersbyCountry_16783071872560/Sheet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2" y="1986926"/>
            <a:ext cx="5809496" cy="2057441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Stealth LLC Launch Strategy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20243" y="4348475"/>
            <a:ext cx="4902071" cy="760288"/>
          </a:xfrm>
        </p:spPr>
        <p:txBody>
          <a:bodyPr/>
          <a:lstStyle/>
          <a:p>
            <a:r>
              <a:rPr lang="en-US" dirty="0"/>
              <a:t>Presented By: Stephanie Burns, Data Analyst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5" name="Picture Placeholder 4" descr="A picture containing indoor, different, several&#10;&#10;Description automatically generated">
            <a:extLst>
              <a:ext uri="{FF2B5EF4-FFF2-40B4-BE49-F238E27FC236}">
                <a16:creationId xmlns:a16="http://schemas.microsoft.com/office/drawing/2014/main" id="{39DCC888-8365-73FE-4FC3-1D3F5ACF8EF7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 l="25542" r="25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45" y="274955"/>
            <a:ext cx="9823998" cy="1325563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1666916"/>
            <a:ext cx="4959822" cy="3362284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/>
              <a:t>Sports genre contributed to the most revenue gain. Thriller genre contributed to the least revenue gain; however, even though Thriller movies brought in the least amount of revenue, they had the longest rental duration.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/>
              <a:t>Average rental duration for all movies was five days.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2000" dirty="0"/>
              <a:t>India and China have the largest number of </a:t>
            </a:r>
            <a:r>
              <a:rPr lang="en-US" altLang="zh-CN" sz="2000" dirty="0" err="1"/>
              <a:t>Rockbuster</a:t>
            </a:r>
            <a:r>
              <a:rPr lang="en-US" altLang="zh-CN" sz="2000" dirty="0"/>
              <a:t> customers and the largest number of top customers.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endParaRPr lang="en-US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" name="Picture Placeholder 11" descr="A group of people sitting around a fire&#10;&#10;Description automatically generated with low confidence">
            <a:extLst>
              <a:ext uri="{FF2B5EF4-FFF2-40B4-BE49-F238E27FC236}">
                <a16:creationId xmlns:a16="http://schemas.microsoft.com/office/drawing/2014/main" id="{431C7E6C-8FCA-05AA-830E-E976A7E1AE8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20085" r="20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682482" cy="1879791"/>
          </a:xfrm>
        </p:spPr>
        <p:txBody>
          <a:bodyPr/>
          <a:lstStyle/>
          <a:p>
            <a:r>
              <a:rPr lang="en-US" dirty="0"/>
              <a:t>Stephanie Burns</a:t>
            </a:r>
          </a:p>
          <a:p>
            <a:pPr lvl="0"/>
            <a:r>
              <a:rPr lang="en-US" dirty="0"/>
              <a:t>stephanie.m.burns13@gmail.com</a:t>
            </a:r>
          </a:p>
          <a:p>
            <a:endParaRPr lang="en-US" dirty="0"/>
          </a:p>
        </p:txBody>
      </p:sp>
      <p:pic>
        <p:nvPicPr>
          <p:cNvPr id="11" name="Picture Placeholder 10" descr="A picture containing text, library, scene, store&#10;&#10;Description automatically generated">
            <a:extLst>
              <a:ext uri="{FF2B5EF4-FFF2-40B4-BE49-F238E27FC236}">
                <a16:creationId xmlns:a16="http://schemas.microsoft.com/office/drawing/2014/main" id="{62E0201F-C69C-C349-E4DE-4A533B1FE30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 l="16973" r="16973"/>
          <a:stretch>
            <a:fillRect/>
          </a:stretch>
        </p:blipFill>
        <p:spPr/>
      </p:pic>
      <p:pic>
        <p:nvPicPr>
          <p:cNvPr id="13" name="Picture Placeholder 12" descr="Website, timeline&#10;&#10;Description automatically generated">
            <a:extLst>
              <a:ext uri="{FF2B5EF4-FFF2-40B4-BE49-F238E27FC236}">
                <a16:creationId xmlns:a16="http://schemas.microsoft.com/office/drawing/2014/main" id="{672F1745-49A4-D058-5119-498B38BD6AB5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12988" b="12988"/>
          <a:stretch>
            <a:fillRect/>
          </a:stretch>
        </p:blipFill>
        <p:spPr/>
      </p:pic>
      <p:pic>
        <p:nvPicPr>
          <p:cNvPr id="17" name="Picture Placeholder 1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C6CF2607-35A5-26D1-8ED7-430C049E9DD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l="17996" r="17996"/>
          <a:stretch>
            <a:fillRect/>
          </a:stretch>
        </p:blipFill>
        <p:spPr/>
      </p:pic>
      <p:pic>
        <p:nvPicPr>
          <p:cNvPr id="20" name="Picture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67847BFE-75DE-8796-038C-2814E8C0A19B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12098" r="120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8F79-A1B7-1010-297A-D23DCBA3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8" y="207831"/>
            <a:ext cx="10889796" cy="141899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Tableau Links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ECDDD73D-E63E-BBC4-8771-78DA17A0416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3278D-24A3-5853-55DA-15F47024D93F}"/>
              </a:ext>
            </a:extLst>
          </p:cNvPr>
          <p:cNvSpPr txBox="1"/>
          <p:nvPr/>
        </p:nvSpPr>
        <p:spPr>
          <a:xfrm>
            <a:off x="933061" y="1399592"/>
            <a:ext cx="9246637" cy="36933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>
                <a:hlinkClick r:id="rId2"/>
              </a:rPr>
              <a:t>3.10 Revenue by Genre | Tableau Public</a:t>
            </a:r>
            <a:endParaRPr lang="fr-FR" dirty="0"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 dirty="0" err="1">
                <a:hlinkClick r:id="rId3"/>
              </a:rPr>
              <a:t>Avg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Rental</a:t>
            </a:r>
            <a:r>
              <a:rPr lang="fr-FR" dirty="0">
                <a:hlinkClick r:id="rId3"/>
              </a:rPr>
              <a:t> Duration | Tableau Public</a:t>
            </a: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hlinkClick r:id="rId4"/>
              </a:rPr>
              <a:t>Number of Customers by Country | Tableau Public</a:t>
            </a:r>
            <a:endParaRPr lang="fr-FR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hlinkClick r:id="rId5"/>
              </a:rPr>
              <a:t>3.10 Top Lifetime Customers | Tableau Public</a:t>
            </a:r>
            <a:endParaRPr lang="fr-FR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hlinkClick r:id="rId6"/>
              </a:rPr>
              <a:t>3.10 Sales by Country | Tableau Public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fr-FR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6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6A-FF8A-336B-771C-E2D4A1802975}"/>
              </a:ext>
            </a:extLst>
          </p:cNvPr>
          <p:cNvSpPr txBox="1"/>
          <p:nvPr/>
        </p:nvSpPr>
        <p:spPr>
          <a:xfrm>
            <a:off x="1073020" y="2140536"/>
            <a:ext cx="103984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Rockbuster</a:t>
            </a:r>
            <a:r>
              <a:rPr lang="en-US" sz="2800" dirty="0">
                <a:solidFill>
                  <a:schemeClr val="bg1"/>
                </a:solidFill>
              </a:rPr>
              <a:t> Stealth LLC is a movie rental company that used to have stores around the world. Facing stiff competition from streaming services such as Netflix and Amazon Prime, the </a:t>
            </a:r>
            <a:r>
              <a:rPr lang="en-US" sz="2800" dirty="0" err="1">
                <a:solidFill>
                  <a:schemeClr val="bg1"/>
                </a:solidFill>
              </a:rPr>
              <a:t>Rockbuster</a:t>
            </a:r>
            <a:r>
              <a:rPr lang="en-US" sz="2800" dirty="0">
                <a:solidFill>
                  <a:schemeClr val="bg1"/>
                </a:solidFill>
              </a:rPr>
              <a:t> Stealth management team is planning to use its existing movie licenses to launch an online video rental service in order to stay competitive.</a:t>
            </a:r>
          </a:p>
        </p:txBody>
      </p:sp>
    </p:spTree>
    <p:extLst>
      <p:ext uri="{BB962C8B-B14F-4D97-AF65-F5344CB8AC3E}">
        <p14:creationId xmlns:p14="http://schemas.microsoft.com/office/powerpoint/2010/main" val="350830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6A-FF8A-336B-771C-E2D4A1802975}"/>
              </a:ext>
            </a:extLst>
          </p:cNvPr>
          <p:cNvSpPr txBox="1"/>
          <p:nvPr/>
        </p:nvSpPr>
        <p:spPr>
          <a:xfrm>
            <a:off x="1211806" y="1801022"/>
            <a:ext cx="10398485" cy="325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Which movies contributed the most/least to revenue gain? 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What was the average rental duration for all videos?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Which countries are </a:t>
            </a:r>
            <a:r>
              <a:rPr lang="en-US" sz="2800" dirty="0" err="1">
                <a:solidFill>
                  <a:schemeClr val="bg1"/>
                </a:solidFill>
              </a:rPr>
              <a:t>Rockbuster</a:t>
            </a:r>
            <a:r>
              <a:rPr lang="en-US" sz="2800" dirty="0">
                <a:solidFill>
                  <a:schemeClr val="bg1"/>
                </a:solidFill>
              </a:rPr>
              <a:t> customers based in?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Where are customers with a high lifetime value based?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Do sales figures vary between geographic regions?</a:t>
            </a:r>
          </a:p>
        </p:txBody>
      </p:sp>
    </p:spTree>
    <p:extLst>
      <p:ext uri="{BB962C8B-B14F-4D97-AF65-F5344CB8AC3E}">
        <p14:creationId xmlns:p14="http://schemas.microsoft.com/office/powerpoint/2010/main" val="199810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96387"/>
            <a:ext cx="10889796" cy="141899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Which movies contributed the most/least to revenue gain?  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2C1DE-FB8A-5BD2-FD50-4CC58567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2" y="1510741"/>
            <a:ext cx="10920406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076D6-7D8D-3271-3513-21D0060A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2" y="4223933"/>
            <a:ext cx="9091448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AF9E7207-2F9D-8674-56D6-7E60D3A123A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681C9-1E61-CD9E-D6E3-00FDF7DD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1782146"/>
            <a:ext cx="9647584" cy="359228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4AB0BD68-782F-1F4E-1F80-B5796D4D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96387"/>
            <a:ext cx="10889796" cy="141899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Which movies contributed the most/least to revenue gain? (cont.) 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5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6A-FF8A-336B-771C-E2D4A1802975}"/>
              </a:ext>
            </a:extLst>
          </p:cNvPr>
          <p:cNvSpPr txBox="1"/>
          <p:nvPr/>
        </p:nvSpPr>
        <p:spPr>
          <a:xfrm>
            <a:off x="0" y="0"/>
            <a:ext cx="120954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What was the average rental duration for all videos?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0C17-7314-7DE5-2880-10E7186B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32" y="1418298"/>
            <a:ext cx="8269932" cy="2810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5DB67-50B1-27A3-3A40-9636C1710EB9}"/>
              </a:ext>
            </a:extLst>
          </p:cNvPr>
          <p:cNvSpPr txBox="1"/>
          <p:nvPr/>
        </p:nvSpPr>
        <p:spPr>
          <a:xfrm>
            <a:off x="3872205" y="4978037"/>
            <a:ext cx="587828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1"/>
                </a:solidFill>
                <a:ea typeface="微软雅黑"/>
                <a:cs typeface="Posterama" panose="020B0504020200020000" pitchFamily="34" charset="0"/>
              </a:rPr>
              <a:t>The average rental duration for all videos is about 5 days. Thrillers have the longest rental durations of all genres, and NC-17 </a:t>
            </a:r>
            <a:r>
              <a:rPr lang="en-US" dirty="0">
                <a:solidFill>
                  <a:schemeClr val="bg1"/>
                </a:solidFill>
                <a:ea typeface="微软雅黑"/>
                <a:cs typeface="Posterama" panose="020B0504020200020000" pitchFamily="34" charset="0"/>
              </a:rPr>
              <a:t>has the longest rental durations of all ratings.</a:t>
            </a:r>
            <a:r>
              <a:rPr lang="en-US" sz="1800" dirty="0">
                <a:solidFill>
                  <a:schemeClr val="bg1"/>
                </a:solidFill>
                <a:ea typeface="微软雅黑"/>
                <a:cs typeface="Posterama" panose="020B0504020200020000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22CAE-0C42-9D37-6D96-087AD2BB6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9" y="1418298"/>
            <a:ext cx="2990371" cy="52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4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E755-C17C-C098-EEA7-FF805828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52267"/>
            <a:ext cx="10889796" cy="141899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Which countries are </a:t>
            </a:r>
            <a:r>
              <a:rPr lang="en-US" sz="4400" dirty="0" err="1">
                <a:solidFill>
                  <a:schemeClr val="bg1"/>
                </a:solidFill>
              </a:rPr>
              <a:t>Rockbuster</a:t>
            </a:r>
            <a:r>
              <a:rPr lang="en-US" sz="4400" dirty="0">
                <a:solidFill>
                  <a:schemeClr val="bg1"/>
                </a:solidFill>
              </a:rPr>
              <a:t> customers based in?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32980-8424-DFAD-9C53-756E6E9A8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" y="1642154"/>
            <a:ext cx="7361252" cy="456599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4D5C61-9052-3AB9-561F-290F75A94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47567"/>
              </p:ext>
            </p:extLst>
          </p:nvPr>
        </p:nvGraphicFramePr>
        <p:xfrm>
          <a:off x="8947158" y="1105786"/>
          <a:ext cx="2419047" cy="3189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8036">
                  <a:extLst>
                    <a:ext uri="{9D8B030D-6E8A-4147-A177-3AD203B41FA5}">
                      <a16:colId xmlns:a16="http://schemas.microsoft.com/office/drawing/2014/main" val="1707259336"/>
                    </a:ext>
                  </a:extLst>
                </a:gridCol>
                <a:gridCol w="881011">
                  <a:extLst>
                    <a:ext uri="{9D8B030D-6E8A-4147-A177-3AD203B41FA5}">
                      <a16:colId xmlns:a16="http://schemas.microsoft.com/office/drawing/2014/main" val="920917819"/>
                    </a:ext>
                  </a:extLst>
                </a:gridCol>
              </a:tblGrid>
              <a:tr h="531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Country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Number of Customers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8132671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India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997739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China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53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868676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United States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3164559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Japan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1285229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Mexico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5934576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Brazil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18624207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Russian Federation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4465422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Philippines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4097396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Turkey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870214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Indonesia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7572018"/>
                  </a:ext>
                </a:extLst>
              </a:tr>
            </a:tbl>
          </a:graphicData>
        </a:graphic>
      </p:graphicFrame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78BE7F86-2EE5-31F1-AB76-308CE59B3857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828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E195-A3F9-8DC8-3870-64D62EB6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31546"/>
            <a:ext cx="10889796" cy="141899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Where are customers with a high lifetime value based? 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FAF2A76-F2B7-12C3-AE72-91C44204C83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16027-AA13-7C39-02CB-3098BEA0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4" y="1517708"/>
            <a:ext cx="8653530" cy="4599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AD70C-7EF2-178A-7A7C-04023684DD03}"/>
              </a:ext>
            </a:extLst>
          </p:cNvPr>
          <p:cNvSpPr txBox="1"/>
          <p:nvPr/>
        </p:nvSpPr>
        <p:spPr>
          <a:xfrm>
            <a:off x="9190653" y="1716833"/>
            <a:ext cx="257524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1"/>
                </a:solidFill>
                <a:ea typeface="微软雅黑"/>
                <a:cs typeface="Posterama" panose="020B0504020200020000" pitchFamily="34" charset="0"/>
              </a:rPr>
              <a:t>China and India have the highest numbers of total customers and top customers.</a:t>
            </a:r>
          </a:p>
        </p:txBody>
      </p:sp>
    </p:spTree>
    <p:extLst>
      <p:ext uri="{BB962C8B-B14F-4D97-AF65-F5344CB8AC3E}">
        <p14:creationId xmlns:p14="http://schemas.microsoft.com/office/powerpoint/2010/main" val="239003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8F79-A1B7-1010-297A-D23DCBA3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8" y="245154"/>
            <a:ext cx="10889796" cy="141899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Do sales figures vary between geographic regions?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017E8-B780-1F41-3AED-402CA3C2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8" y="1664152"/>
            <a:ext cx="9646296" cy="4336030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ECDDD73D-E63E-BBC4-8771-78DA17A0416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7641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A2AE28-B20A-43BD-B938-8C55A17924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21E1349-079A-46DA-8C56-B35AC6C117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9685</TotalTime>
  <Words>390</Words>
  <Application>Microsoft Office PowerPoint</Application>
  <PresentationFormat>Widescreen</PresentationFormat>
  <Paragraphs>76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Abadi</vt:lpstr>
      <vt:lpstr>Arial</vt:lpstr>
      <vt:lpstr>Calibri</vt:lpstr>
      <vt:lpstr>Courier New</vt:lpstr>
      <vt:lpstr>Posterama</vt:lpstr>
      <vt:lpstr>Posterama Text Black</vt:lpstr>
      <vt:lpstr>Posterama Text SemiBold</vt:lpstr>
      <vt:lpstr>Office 主题​​</vt:lpstr>
      <vt:lpstr>Rockbuster Stealth LLC Launch Strategy </vt:lpstr>
      <vt:lpstr>Overview</vt:lpstr>
      <vt:lpstr>Key Questions</vt:lpstr>
      <vt:lpstr>Which movies contributed the most/least to revenue gain?   </vt:lpstr>
      <vt:lpstr>Which movies contributed the most/least to revenue gain? (cont.)  </vt:lpstr>
      <vt:lpstr>PowerPoint Presentation</vt:lpstr>
      <vt:lpstr>Which countries are Rockbuster customers based in?</vt:lpstr>
      <vt:lpstr>Where are customers with a high lifetime value based?  </vt:lpstr>
      <vt:lpstr>Do sales figures vary between geographic regions? </vt:lpstr>
      <vt:lpstr>Summary</vt:lpstr>
      <vt:lpstr>Thank you</vt:lpstr>
      <vt:lpstr>Tableau Links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 Launch Strategy </dc:title>
  <dc:creator>stephanie flores</dc:creator>
  <cp:lastModifiedBy>stephanie flores</cp:lastModifiedBy>
  <cp:revision>1</cp:revision>
  <dcterms:created xsi:type="dcterms:W3CDTF">2023-03-04T02:24:51Z</dcterms:created>
  <dcterms:modified xsi:type="dcterms:W3CDTF">2023-03-14T18:22:40Z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